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Extra-Bold" charset="1" panose="00000900000000000000"/>
      <p:regular r:id="rId10"/>
    </p:embeddedFont>
    <p:embeddedFont>
      <p:font typeface="Montserrat Extra-Bold Bold" charset="1" panose="00000A00000000000000"/>
      <p:regular r:id="rId11"/>
    </p:embeddedFont>
    <p:embeddedFont>
      <p:font typeface="Montserrat Extra-Bold Italics" charset="1" panose="00000900000000000000"/>
      <p:regular r:id="rId12"/>
    </p:embeddedFont>
    <p:embeddedFont>
      <p:font typeface="Montserrat Extra-Bold Bold Italics" charset="1" panose="00000A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Bold" charset="1" panose="00000600000000000000"/>
      <p:regular r:id="rId15"/>
    </p:embeddedFont>
    <p:embeddedFont>
      <p:font typeface="Montserrat Italics" charset="1" panose="00000500000000000000"/>
      <p:regular r:id="rId16"/>
    </p:embeddedFont>
    <p:embeddedFont>
      <p:font typeface="Montserrat Bold Italics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212997" y="2148"/>
            <a:ext cx="2460824" cy="3968528"/>
            <a:chOff x="0" y="0"/>
            <a:chExt cx="2354580" cy="379719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353310" cy="3797190"/>
            </a:xfrm>
            <a:custGeom>
              <a:avLst/>
              <a:gdLst/>
              <a:ahLst/>
              <a:cxnLst/>
              <a:rect r="r" b="b" t="t" l="l"/>
              <a:pathLst>
                <a:path h="3797190" w="2353310">
                  <a:moveTo>
                    <a:pt x="784860" y="3729880"/>
                  </a:moveTo>
                  <a:cubicBezTo>
                    <a:pt x="905510" y="3770519"/>
                    <a:pt x="1042670" y="3797190"/>
                    <a:pt x="1177290" y="3797190"/>
                  </a:cubicBezTo>
                  <a:cubicBezTo>
                    <a:pt x="1311910" y="3797190"/>
                    <a:pt x="1441450" y="3774330"/>
                    <a:pt x="1560830" y="3733690"/>
                  </a:cubicBezTo>
                  <a:cubicBezTo>
                    <a:pt x="1563370" y="3732419"/>
                    <a:pt x="1565910" y="3732419"/>
                    <a:pt x="1568450" y="3731150"/>
                  </a:cubicBezTo>
                  <a:cubicBezTo>
                    <a:pt x="2016760" y="3568590"/>
                    <a:pt x="2346960" y="3139330"/>
                    <a:pt x="2353310" y="263482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632839"/>
                  </a:lnTo>
                  <a:cubicBezTo>
                    <a:pt x="6350" y="3141869"/>
                    <a:pt x="331470" y="3571130"/>
                    <a:pt x="784860" y="3729880"/>
                  </a:cubicBezTo>
                  <a:close/>
                </a:path>
              </a:pathLst>
            </a:custGeom>
            <a:solidFill>
              <a:srgbClr val="1E365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59671" y="0"/>
            <a:ext cx="3061152" cy="10692000"/>
            <a:chOff x="0" y="0"/>
            <a:chExt cx="1409021" cy="4921431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1409021" cy="4921431"/>
            </a:xfrm>
            <a:custGeom>
              <a:avLst/>
              <a:gdLst/>
              <a:ahLst/>
              <a:cxnLst/>
              <a:rect r="r" b="b" t="t" l="l"/>
              <a:pathLst>
                <a:path h="4921431" w="1409021">
                  <a:moveTo>
                    <a:pt x="0" y="0"/>
                  </a:moveTo>
                  <a:lnTo>
                    <a:pt x="1409021" y="0"/>
                  </a:lnTo>
                  <a:lnTo>
                    <a:pt x="1409021" y="4921431"/>
                  </a:lnTo>
                  <a:lnTo>
                    <a:pt x="0" y="4921431"/>
                  </a:lnTo>
                  <a:close/>
                </a:path>
              </a:pathLst>
            </a:custGeom>
            <a:solidFill>
              <a:srgbClr val="1E3653"/>
            </a:solidFill>
          </p:spPr>
        </p:sp>
      </p:grpSp>
      <p:sp>
        <p:nvSpPr>
          <p:cNvPr name="AutoShape 6" id="6"/>
          <p:cNvSpPr/>
          <p:nvPr/>
        </p:nvSpPr>
        <p:spPr>
          <a:xfrm rot="0">
            <a:off x="3927783" y="2951904"/>
            <a:ext cx="287897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919676" y="815841"/>
            <a:ext cx="2341143" cy="2341143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78038" y="874207"/>
            <a:ext cx="2224419" cy="2224410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58506" r="0" t="0" b="-5671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-5121587">
            <a:off x="5829007" y="8153460"/>
            <a:ext cx="3921276" cy="2065783"/>
            <a:chOff x="0" y="0"/>
            <a:chExt cx="1610360" cy="848360"/>
          </a:xfrm>
        </p:grpSpPr>
        <p:sp>
          <p:nvSpPr>
            <p:cNvPr name="Freeform 12" id="1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r="r" b="b" t="t" l="l"/>
              <a:pathLst>
                <a:path h="880110" w="167513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1E3653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53756" y="7385238"/>
            <a:ext cx="1288063" cy="115926"/>
            <a:chOff x="0" y="0"/>
            <a:chExt cx="1717418" cy="154568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>
                <a:off x="0" y="0"/>
                <a:ext cx="9779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977900">
                    <a:moveTo>
                      <a:pt x="0" y="0"/>
                    </a:moveTo>
                    <a:lnTo>
                      <a:pt x="977900" y="0"/>
                    </a:lnTo>
                    <a:lnTo>
                      <a:pt x="9779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grpSp>
        <p:nvGrpSpPr>
          <p:cNvPr name="Group 17" id="17"/>
          <p:cNvGrpSpPr/>
          <p:nvPr/>
        </p:nvGrpSpPr>
        <p:grpSpPr>
          <a:xfrm rot="0">
            <a:off x="2153756" y="7722535"/>
            <a:ext cx="1288063" cy="115926"/>
            <a:chOff x="0" y="0"/>
            <a:chExt cx="1717418" cy="154568"/>
          </a:xfrm>
        </p:grpSpPr>
        <p:grpSp>
          <p:nvGrpSpPr>
            <p:cNvPr name="Group 18" id="18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19" id="19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>
                <a:off x="0" y="0"/>
                <a:ext cx="10541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054100">
                    <a:moveTo>
                      <a:pt x="0" y="0"/>
                    </a:moveTo>
                    <a:lnTo>
                      <a:pt x="1054100" y="0"/>
                    </a:lnTo>
                    <a:lnTo>
                      <a:pt x="10541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grpSp>
        <p:nvGrpSpPr>
          <p:cNvPr name="Group 21" id="21"/>
          <p:cNvGrpSpPr/>
          <p:nvPr/>
        </p:nvGrpSpPr>
        <p:grpSpPr>
          <a:xfrm rot="0">
            <a:off x="2153756" y="8028254"/>
            <a:ext cx="1288063" cy="115926"/>
            <a:chOff x="0" y="0"/>
            <a:chExt cx="1717418" cy="154568"/>
          </a:xfrm>
        </p:grpSpPr>
        <p:grpSp>
          <p:nvGrpSpPr>
            <p:cNvPr name="Group 22" id="22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23" id="23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>
                <a:off x="0" y="0"/>
                <a:ext cx="7112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711200">
                    <a:moveTo>
                      <a:pt x="0" y="0"/>
                    </a:moveTo>
                    <a:lnTo>
                      <a:pt x="711200" y="0"/>
                    </a:lnTo>
                    <a:lnTo>
                      <a:pt x="7112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grpSp>
        <p:nvGrpSpPr>
          <p:cNvPr name="Group 25" id="25"/>
          <p:cNvGrpSpPr/>
          <p:nvPr/>
        </p:nvGrpSpPr>
        <p:grpSpPr>
          <a:xfrm rot="0">
            <a:off x="2153756" y="8349677"/>
            <a:ext cx="1288063" cy="115926"/>
            <a:chOff x="0" y="0"/>
            <a:chExt cx="1717418" cy="154568"/>
          </a:xfrm>
        </p:grpSpPr>
        <p:grpSp>
          <p:nvGrpSpPr>
            <p:cNvPr name="Group 26" id="26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27" id="27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>
                <a:off x="0" y="0"/>
                <a:ext cx="762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762000">
                    <a:moveTo>
                      <a:pt x="0" y="0"/>
                    </a:moveTo>
                    <a:lnTo>
                      <a:pt x="762000" y="0"/>
                    </a:lnTo>
                    <a:lnTo>
                      <a:pt x="762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grpSp>
        <p:nvGrpSpPr>
          <p:cNvPr name="Group 29" id="29"/>
          <p:cNvGrpSpPr/>
          <p:nvPr/>
        </p:nvGrpSpPr>
        <p:grpSpPr>
          <a:xfrm rot="0">
            <a:off x="2153756" y="8653424"/>
            <a:ext cx="1288063" cy="115926"/>
            <a:chOff x="0" y="0"/>
            <a:chExt cx="1717418" cy="154568"/>
          </a:xfrm>
        </p:grpSpPr>
        <p:grpSp>
          <p:nvGrpSpPr>
            <p:cNvPr name="Group 30" id="30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31" id="31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>
                <a:off x="0" y="0"/>
                <a:ext cx="9017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901700">
                    <a:moveTo>
                      <a:pt x="0" y="0"/>
                    </a:moveTo>
                    <a:lnTo>
                      <a:pt x="901700" y="0"/>
                    </a:lnTo>
                    <a:lnTo>
                      <a:pt x="9017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grpSp>
        <p:nvGrpSpPr>
          <p:cNvPr name="Group 33" id="33"/>
          <p:cNvGrpSpPr/>
          <p:nvPr/>
        </p:nvGrpSpPr>
        <p:grpSpPr>
          <a:xfrm rot="0">
            <a:off x="2153756" y="8982341"/>
            <a:ext cx="1288063" cy="115926"/>
            <a:chOff x="0" y="0"/>
            <a:chExt cx="1717418" cy="154568"/>
          </a:xfrm>
        </p:grpSpPr>
        <p:grpSp>
          <p:nvGrpSpPr>
            <p:cNvPr name="Group 34" id="34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35" id="35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36" id="36"/>
              <p:cNvSpPr/>
              <p:nvPr/>
            </p:nvSpPr>
            <p:spPr>
              <a:xfrm>
                <a:off x="0" y="0"/>
                <a:ext cx="10414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041400">
                    <a:moveTo>
                      <a:pt x="0" y="0"/>
                    </a:moveTo>
                    <a:lnTo>
                      <a:pt x="1041400" y="0"/>
                    </a:lnTo>
                    <a:lnTo>
                      <a:pt x="10414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DB"/>
              </a:solidFill>
            </p:spPr>
          </p:sp>
        </p:grpSp>
      </p:grpSp>
      <p:pic>
        <p:nvPicPr>
          <p:cNvPr name="Picture 37" id="3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8339464"/>
            <a:ext cx="231851" cy="231851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8675783"/>
            <a:ext cx="231851" cy="231851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9001100"/>
            <a:ext cx="231851" cy="239052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9322783"/>
            <a:ext cx="231851" cy="231851"/>
          </a:xfrm>
          <a:prstGeom prst="rect">
            <a:avLst/>
          </a:prstGeom>
        </p:spPr>
      </p:pic>
      <p:sp>
        <p:nvSpPr>
          <p:cNvPr name="TextBox 41" id="41"/>
          <p:cNvSpPr txBox="true"/>
          <p:nvPr/>
        </p:nvSpPr>
        <p:spPr>
          <a:xfrm rot="0">
            <a:off x="3880327" y="1333158"/>
            <a:ext cx="2721199" cy="875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4"/>
              </a:lnSpc>
            </a:pPr>
            <a:r>
              <a:rPr lang="en-US" sz="3038">
                <a:solidFill>
                  <a:srgbClr val="FFFFFF"/>
                </a:solidFill>
                <a:latin typeface="Montserrat Extra-Bold Bold"/>
              </a:rPr>
              <a:t>YOUR FULL NAME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880327" y="2635544"/>
            <a:ext cx="2641417" cy="209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399" spc="139">
                <a:solidFill>
                  <a:srgbClr val="FFFFFF"/>
                </a:solidFill>
                <a:latin typeface="Montserrat Extra-Bold"/>
              </a:rPr>
              <a:t>PROFESSIONAL TITLE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38675" y="4861221"/>
            <a:ext cx="251776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 u="none">
                <a:solidFill>
                  <a:srgbClr val="FFFFFF"/>
                </a:solidFill>
                <a:latin typeface="Montserrat Extra-Bold"/>
              </a:rPr>
              <a:t>EDUCATION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56000" y="6948791"/>
            <a:ext cx="1258882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Montserrat Extra-Bold"/>
              </a:rPr>
              <a:t>SKILLS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6000" y="3382586"/>
            <a:ext cx="16080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Montserrat Extra-Bold"/>
              </a:rPr>
              <a:t>ABOUT ME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38675" y="5459631"/>
            <a:ext cx="2576127" cy="309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University/College</a:t>
            </a:r>
          </a:p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2011 - 2014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38675" y="5290283"/>
            <a:ext cx="2864823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199"/>
              </a:lnSpc>
              <a:spcBef>
                <a:spcPct val="0"/>
              </a:spcBef>
            </a:pPr>
            <a:r>
              <a:rPr lang="en-US" sz="999" spc="39">
                <a:solidFill>
                  <a:srgbClr val="FFFFFF"/>
                </a:solidFill>
                <a:latin typeface="Montserrat Extra-Bold"/>
              </a:rPr>
              <a:t>ENTER YOUR DEGREE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38675" y="6168577"/>
            <a:ext cx="2703145" cy="309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University/College</a:t>
            </a:r>
          </a:p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2009 - 2011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38675" y="5963229"/>
            <a:ext cx="2195124" cy="142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 spc="39">
                <a:solidFill>
                  <a:srgbClr val="FFFFFF"/>
                </a:solidFill>
                <a:latin typeface="Montserrat Extra-Bold"/>
              </a:rPr>
              <a:t>BACHELOR OF ARTS, 2010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286283" y="9400428"/>
            <a:ext cx="2453271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123 Your address , City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286283" y="8406096"/>
            <a:ext cx="1251770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123-456-7890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286283" y="8753428"/>
            <a:ext cx="2111810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youremail@emailpro.com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286283" y="9082345"/>
            <a:ext cx="2012373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@LinkedinProfile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880327" y="8022376"/>
            <a:ext cx="184800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19"/>
              </a:lnSpc>
              <a:spcBef>
                <a:spcPct val="0"/>
              </a:spcBef>
            </a:pPr>
            <a:r>
              <a:rPr lang="en-US" sz="1599" u="none">
                <a:solidFill>
                  <a:srgbClr val="272727"/>
                </a:solidFill>
                <a:latin typeface="Montserrat Extra-Bold"/>
              </a:rPr>
              <a:t>CONTACT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880327" y="6783697"/>
            <a:ext cx="2279638" cy="14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 | 2018 - Present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880327" y="7004777"/>
            <a:ext cx="2923673" cy="535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Works closely with the copywriting team.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Concept and develop control beaters Edited editorial photos for clients and 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880327" y="5631617"/>
            <a:ext cx="3076075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Worked on marketing campaigns for different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brands. Assisted the head designer in numerous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project. Works closely with the copywriting team.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Concept and develop control beaters handled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880327" y="6521759"/>
            <a:ext cx="1946261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</a:t>
            </a: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Your Job Position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880327" y="5425882"/>
            <a:ext cx="2060562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</a:t>
            </a:r>
            <a:r>
              <a:rPr lang="en-US" sz="999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999">
                <a:solidFill>
                  <a:srgbClr val="000000"/>
                </a:solidFill>
                <a:latin typeface="Montserrat Bold"/>
              </a:rPr>
              <a:t> | 2014 - 2016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880327" y="5158794"/>
            <a:ext cx="2135717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</a:t>
            </a: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Your Job Position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880327" y="3382586"/>
            <a:ext cx="251776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 u="none">
                <a:solidFill>
                  <a:srgbClr val="000000"/>
                </a:solidFill>
                <a:latin typeface="Montserrat Extra-Bold Bold"/>
              </a:rPr>
              <a:t>EXPERIENCE WORK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880327" y="4045318"/>
            <a:ext cx="2060562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  | 2010 - 2013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880327" y="3783380"/>
            <a:ext cx="1848004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YOUR JOB POSITION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880327" y="4255798"/>
            <a:ext cx="2909432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Visited corporate client offices to offer laterst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products. Build relationships with clients to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maintain sales goals and creat new 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opportunities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756000" y="3775565"/>
            <a:ext cx="2864823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A graphic designer is a professional within the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gprahic design and graphic arts industry who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assembles images, typography or motion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graphics to create a piece of design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38675" y="7253591"/>
            <a:ext cx="1351572" cy="1843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Graphic Design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Illustration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Photography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Motion Graphics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Videography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Creativity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DAFLEAQEpmw</dc:identifier>
  <dcterms:modified xsi:type="dcterms:W3CDTF">2011-08-01T06:04:30Z</dcterms:modified>
  <cp:revision>1</cp:revision>
  <dc:title>cv anglais simlpe pour cvpro</dc:title>
</cp:coreProperties>
</file>